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8"/>
  </p:notesMasterIdLst>
  <p:sldIdLst>
    <p:sldId id="441" r:id="rId5"/>
    <p:sldId id="540" r:id="rId6"/>
    <p:sldId id="442" r:id="rId7"/>
    <p:sldId id="343" r:id="rId8"/>
    <p:sldId id="443" r:id="rId9"/>
    <p:sldId id="444" r:id="rId10"/>
    <p:sldId id="445" r:id="rId11"/>
    <p:sldId id="547" r:id="rId12"/>
    <p:sldId id="549" r:id="rId13"/>
    <p:sldId id="546" r:id="rId14"/>
    <p:sldId id="551" r:id="rId15"/>
    <p:sldId id="542" r:id="rId16"/>
    <p:sldId id="34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65" autoAdjust="0"/>
  </p:normalViewPr>
  <p:slideViewPr>
    <p:cSldViewPr snapToGrid="0">
      <p:cViewPr varScale="1">
        <p:scale>
          <a:sx n="101" d="100"/>
          <a:sy n="101" d="100"/>
        </p:scale>
        <p:origin x="922" y="72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notesMaster" Target="notesMasters/notesMaster1.xml" /><Relationship Id="rId51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47" Type="http://customschemas.google.com/relationships/presentationmetadata" Target="metadata" /><Relationship Id="rId50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49" Type="http://schemas.openxmlformats.org/officeDocument/2006/relationships/viewProps" Target="viewProps.xml" /><Relationship Id="rId10" Type="http://schemas.openxmlformats.org/officeDocument/2006/relationships/slide" Target="slides/slide6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48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095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54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22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5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05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591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34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928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jpg" /><Relationship Id="rId7" Type="http://schemas.openxmlformats.org/officeDocument/2006/relationships/image" Target="../media/image6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2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4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0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3.jpeg" /><Relationship Id="rId4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6.jpeg" /><Relationship Id="rId4" Type="http://schemas.openxmlformats.org/officeDocument/2006/relationships/image" Target="../media/image1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9.jpeg" /><Relationship Id="rId4" Type="http://schemas.openxmlformats.org/officeDocument/2006/relationships/image" Target="../media/image18.sv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>
                <a:solidFill>
                  <a:schemeClr val="bg1">
                    <a:lumMod val="95000"/>
                  </a:schemeClr>
                </a:solidFill>
              </a:rPr>
              <a:t>E-COMMERCE SALES ANALYSIS 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81240" y="4231479"/>
            <a:ext cx="7447124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N</a:t>
            </a:r>
            <a:r>
              <a:rPr lang="en-IN" sz="1100" dirty="0">
                <a:solidFill>
                  <a:schemeClr val="bg1"/>
                </a:solidFill>
              </a:rPr>
              <a:t>AME: GOWTHAM P</a:t>
            </a:r>
            <a:endParaRPr lang="en-US" sz="1100" dirty="0">
              <a:solidFill>
                <a:schemeClr val="bg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IN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  au612821105009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</a:t>
            </a:r>
            <a:r>
              <a:rPr lang="en-IN" sz="1100" dirty="0">
                <a:solidFill>
                  <a:schemeClr val="bg1"/>
                </a:solidFill>
              </a:rPr>
              <a:t>OLLEGE NAME: VARUVAN VADIVELAN INSTITUTE OF TECHNOLOGY 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CONCLUSION :</a:t>
            </a: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6" name="Picture 2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4C4D4066-497F-313E-A4F6-1CB3E8DA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87" y="1061211"/>
            <a:ext cx="3040836" cy="233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A3569-B17D-C5B0-F19D-6E3DD186E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98" y="1003609"/>
            <a:ext cx="4843067" cy="21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8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Scope</a:t>
            </a:r>
          </a:p>
        </p:txBody>
      </p:sp>
      <p:pic>
        <p:nvPicPr>
          <p:cNvPr id="4" name="Picture 2" descr="Abstract background with futuristic elements">
            <a:extLst>
              <a:ext uri="{FF2B5EF4-FFF2-40B4-BE49-F238E27FC236}">
                <a16:creationId xmlns:a16="http://schemas.microsoft.com/office/drawing/2014/main" id="{2DFFDD78-8193-B6B6-8529-33E2B45B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39" y="1070342"/>
            <a:ext cx="3570436" cy="26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F07A1-755B-3D48-3104-C9E897FF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8" y="1184352"/>
            <a:ext cx="4810214" cy="28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8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  <a:latin typeface="+mn-lt"/>
              </a:rPr>
              <a:t>REFERENCS</a:t>
            </a: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FE75C-352B-B15A-6688-7F0BA8004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951"/>
            <a:ext cx="7571810" cy="28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1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00AD8-F9C4-8A42-89B3-6F8E44ED9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539750"/>
            <a:ext cx="9044608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4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BA938-4B28-4043-745B-7EAEC0CD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" y="539750"/>
            <a:ext cx="4064099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176F17-C541-5DBF-BCDE-3F5029848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01210"/>
            <a:ext cx="4951494" cy="318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BED0BA-D3F6-A972-225F-A4BDFDC2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46" y="516224"/>
            <a:ext cx="4788853" cy="32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Aim and Objective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:a16="http://schemas.microsoft.com/office/drawing/2014/main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515" t="10396" r="9870" b="8883"/>
          <a:stretch/>
        </p:blipFill>
        <p:spPr>
          <a:xfrm>
            <a:off x="6067269" y="1375257"/>
            <a:ext cx="2954867" cy="2887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485B4-B906-5A36-BC78-5BC9FEF8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3" y="574406"/>
            <a:ext cx="5945405" cy="39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364C4-4FEA-724F-F185-79536D48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" y="533835"/>
            <a:ext cx="7285684" cy="37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1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EAE652-60A9-078A-6215-A5993BC65470}"/>
              </a:ext>
            </a:extLst>
          </p:cNvPr>
          <p:cNvSpPr txBox="1"/>
          <p:nvPr/>
        </p:nvSpPr>
        <p:spPr>
          <a:xfrm>
            <a:off x="122622" y="684189"/>
            <a:ext cx="4630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GITHUB LINK 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0C6A1-FD35-2951-1F84-F18595725DB1}"/>
              </a:ext>
            </a:extLst>
          </p:cNvPr>
          <p:cNvSpPr txBox="1"/>
          <p:nvPr/>
        </p:nvSpPr>
        <p:spPr>
          <a:xfrm>
            <a:off x="417143" y="1117785"/>
            <a:ext cx="463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</a:t>
            </a:r>
            <a:r>
              <a:rPr lang="en-IN" dirty="0"/>
              <a:t>gowtham2004rock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PROJECT DEMO</a:t>
            </a:r>
            <a:endParaRPr lang="en-US" sz="16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B2AE8-4F7A-B257-7E8C-E89778D6BF6B}"/>
              </a:ext>
            </a:extLst>
          </p:cNvPr>
          <p:cNvSpPr txBox="1"/>
          <p:nvPr/>
        </p:nvSpPr>
        <p:spPr>
          <a:xfrm>
            <a:off x="539876" y="1152882"/>
            <a:ext cx="58844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https://github.com/gowtham2004rock/gowtham2004rockE-commerec _</a:t>
            </a:r>
            <a:r>
              <a:rPr lang="en-IN" dirty="0" err="1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sales_analysis</a:t>
            </a:r>
            <a:r>
              <a:rPr lang="en-IN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IN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905346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http://www.w3.org/2000/xmlns/"/>
    <ds:schemaRef ds:uri="9162bd5b-4ed9-4da3-b376-05204580ba3f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162bd5b-4ed9-4da3-b376-05204580ba3f"/>
    <ds:schemaRef ds:uri="c0fa2617-96bd-425d-8578-e93563fe37c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765</Words>
  <Application>Microsoft Office PowerPoint</Application>
  <PresentationFormat>On-screen Show (16:9)</PresentationFormat>
  <Paragraphs>91</Paragraphs>
  <Slides>13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916382741477</cp:lastModifiedBy>
  <cp:revision>175</cp:revision>
  <dcterms:modified xsi:type="dcterms:W3CDTF">2024-04-16T13:29:14Z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